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8" r:id="rId2"/>
    <p:sldId id="297" r:id="rId3"/>
    <p:sldId id="263" r:id="rId4"/>
    <p:sldId id="262" r:id="rId5"/>
    <p:sldId id="259" r:id="rId6"/>
    <p:sldId id="292" r:id="rId7"/>
    <p:sldId id="289" r:id="rId8"/>
    <p:sldId id="291" r:id="rId9"/>
    <p:sldId id="260" r:id="rId10"/>
    <p:sldId id="270" r:id="rId11"/>
    <p:sldId id="256" r:id="rId12"/>
    <p:sldId id="288" r:id="rId13"/>
    <p:sldId id="293" r:id="rId14"/>
    <p:sldId id="269" r:id="rId15"/>
    <p:sldId id="261" r:id="rId16"/>
    <p:sldId id="290" r:id="rId17"/>
    <p:sldId id="272" r:id="rId18"/>
    <p:sldId id="273" r:id="rId19"/>
    <p:sldId id="274" r:id="rId20"/>
    <p:sldId id="275" r:id="rId21"/>
    <p:sldId id="271" r:id="rId22"/>
    <p:sldId id="287" r:id="rId23"/>
    <p:sldId id="286" r:id="rId24"/>
    <p:sldId id="294" r:id="rId25"/>
    <p:sldId id="295" r:id="rId26"/>
    <p:sldId id="296" r:id="rId27"/>
    <p:sldId id="284" r:id="rId28"/>
    <p:sldId id="298" r:id="rId29"/>
    <p:sldId id="299" r:id="rId30"/>
    <p:sldId id="300" r:id="rId31"/>
    <p:sldId id="276" r:id="rId32"/>
    <p:sldId id="279" r:id="rId33"/>
    <p:sldId id="282" r:id="rId34"/>
    <p:sldId id="278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52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3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447" y="9793568"/>
              <a:ext cx="4000500" cy="380151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8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00" b="100000" l="3571" r="90000">
                          <a14:foregroundMark x1="32857" y1="32000" x2="32857" y2="32000"/>
                          <a14:foregroundMark x1="40714" y1="4500" x2="40714" y2="4500"/>
                          <a14:foregroundMark x1="38333" y1="16500" x2="38333" y2="16500"/>
                          <a14:foregroundMark x1="18095" y1="18750" x2="18095" y2="18750"/>
                          <a14:foregroundMark x1="30952" y1="58750" x2="30952" y2="58750"/>
                          <a14:foregroundMark x1="32619" y1="54250" x2="32619" y2="54250"/>
                          <a14:foregroundMark x1="18095" y1="78250" x2="18095" y2="78250"/>
                          <a14:foregroundMark x1="14048" y1="87750" x2="14048" y2="87750"/>
                          <a14:foregroundMark x1="15714" y1="90000" x2="15714" y2="90000"/>
                          <a14:foregroundMark x1="13333" y1="95500" x2="13333" y2="95500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000500" y="1481958"/>
              <a:ext cx="4000500" cy="3810000"/>
              <a:chOff x="4000500" y="1481958"/>
              <a:chExt cx="4000500" cy="381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810125" y="2990850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62310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43550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53075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001000" y="1481958"/>
              <a:ext cx="4000500" cy="3810000"/>
              <a:chOff x="8001000" y="1481958"/>
              <a:chExt cx="4000500" cy="3810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562975" y="374523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05635" y="3301366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277639" y="4179282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296400" y="3590925"/>
                <a:ext cx="1971675" cy="5852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3772" y="5291958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19485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0750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34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5705" y="1452452"/>
            <a:ext cx="4000500" cy="3810000"/>
            <a:chOff x="2155705" y="1452452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75250" l="24524" r="39524">
                          <a14:foregroundMark x1="30952" y1="59250" x2="30952" y2="5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3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3365499" y="10160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33604</TotalTime>
  <Words>383</Words>
  <Application>Microsoft Office PowerPoint</Application>
  <PresentationFormat>Widescreen</PresentationFormat>
  <Paragraphs>132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105</cp:revision>
  <dcterms:created xsi:type="dcterms:W3CDTF">2017-11-30T16:46:09Z</dcterms:created>
  <dcterms:modified xsi:type="dcterms:W3CDTF">2018-03-27T23:03:37Z</dcterms:modified>
</cp:coreProperties>
</file>